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C4BD34-1C9E-43E2-BBED-B6F3AD02FF95}">
          <p14:sldIdLst>
            <p14:sldId id="256"/>
            <p14:sldId id="257"/>
            <p14:sldId id="261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0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2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2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6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7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0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2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7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5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8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802B0-C603-4FD8-9AFF-24D6A1D8121C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3C5E-23C7-437D-913A-57541C255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1752600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chemeClr val="tx1"/>
                </a:solidFill>
              </a:rPr>
              <a:t>Why are Spelling, Grammar and Punctuation Important?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2664296" cy="253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0333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704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6577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4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1" b="-5668"/>
          <a:stretch/>
        </p:blipFill>
        <p:spPr bwMode="auto">
          <a:xfrm>
            <a:off x="202597" y="210509"/>
            <a:ext cx="3867150" cy="258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011613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b="7413"/>
          <a:stretch/>
        </p:blipFill>
        <p:spPr bwMode="auto">
          <a:xfrm>
            <a:off x="2267744" y="4650531"/>
            <a:ext cx="6757310" cy="192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7008"/>
            <a:ext cx="2974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6385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2381"/>
            <a:ext cx="393858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8416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7" y="3507358"/>
            <a:ext cx="382905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2" y="620688"/>
            <a:ext cx="25812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35" y="587350"/>
            <a:ext cx="24098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30575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94960"/>
            <a:ext cx="2943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60" y="820713"/>
            <a:ext cx="24384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Roscoe-head</dc:creator>
  <cp:lastModifiedBy>Roscoe-head</cp:lastModifiedBy>
  <cp:revision>3</cp:revision>
  <dcterms:created xsi:type="dcterms:W3CDTF">2015-02-25T09:09:34Z</dcterms:created>
  <dcterms:modified xsi:type="dcterms:W3CDTF">2015-02-25T09:33:31Z</dcterms:modified>
</cp:coreProperties>
</file>