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70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Hickman" userId="e2e43365-07e6-4dbd-ae33-c302c7377f06" providerId="ADAL" clId="{9E5E0626-3D25-41E2-AB35-2827580EE132}"/>
    <pc:docChg chg="custSel modSld">
      <pc:chgData name="Sean Hickman" userId="e2e43365-07e6-4dbd-ae33-c302c7377f06" providerId="ADAL" clId="{9E5E0626-3D25-41E2-AB35-2827580EE132}" dt="2026-01-12T12:49:34.797" v="331" actId="20577"/>
      <pc:docMkLst>
        <pc:docMk/>
      </pc:docMkLst>
      <pc:sldChg chg="addSp modSp mod">
        <pc:chgData name="Sean Hickman" userId="e2e43365-07e6-4dbd-ae33-c302c7377f06" providerId="ADAL" clId="{9E5E0626-3D25-41E2-AB35-2827580EE132}" dt="2026-01-12T12:49:34.797" v="331" actId="20577"/>
        <pc:sldMkLst>
          <pc:docMk/>
          <pc:sldMk cId="1835091023" sldId="259"/>
        </pc:sldMkLst>
        <pc:spChg chg="add mod">
          <ac:chgData name="Sean Hickman" userId="e2e43365-07e6-4dbd-ae33-c302c7377f06" providerId="ADAL" clId="{9E5E0626-3D25-41E2-AB35-2827580EE132}" dt="2026-01-12T12:34:16.230" v="226" actId="1076"/>
          <ac:spMkLst>
            <pc:docMk/>
            <pc:sldMk cId="1835091023" sldId="259"/>
            <ac:spMk id="4" creationId="{F0F8BB8C-746C-38CD-B585-F1893F396593}"/>
          </ac:spMkLst>
        </pc:spChg>
        <pc:spChg chg="mod">
          <ac:chgData name="Sean Hickman" userId="e2e43365-07e6-4dbd-ae33-c302c7377f06" providerId="ADAL" clId="{9E5E0626-3D25-41E2-AB35-2827580EE132}" dt="2026-01-12T12:17:46.672" v="119" actId="1076"/>
          <ac:spMkLst>
            <pc:docMk/>
            <pc:sldMk cId="1835091023" sldId="259"/>
            <ac:spMk id="12" creationId="{B4B6D58A-7FF2-3870-BF64-6C7F940697DB}"/>
          </ac:spMkLst>
        </pc:spChg>
        <pc:spChg chg="add mod">
          <ac:chgData name="Sean Hickman" userId="e2e43365-07e6-4dbd-ae33-c302c7377f06" providerId="ADAL" clId="{9E5E0626-3D25-41E2-AB35-2827580EE132}" dt="2026-01-12T12:49:18.766" v="304" actId="1076"/>
          <ac:spMkLst>
            <pc:docMk/>
            <pc:sldMk cId="1835091023" sldId="259"/>
            <ac:spMk id="16" creationId="{6FECC75C-65E6-A687-717E-6399DC9F448A}"/>
          </ac:spMkLst>
        </pc:spChg>
        <pc:spChg chg="add mod">
          <ac:chgData name="Sean Hickman" userId="e2e43365-07e6-4dbd-ae33-c302c7377f06" providerId="ADAL" clId="{9E5E0626-3D25-41E2-AB35-2827580EE132}" dt="2026-01-12T12:49:00.014" v="277" actId="1076"/>
          <ac:spMkLst>
            <pc:docMk/>
            <pc:sldMk cId="1835091023" sldId="259"/>
            <ac:spMk id="17" creationId="{1C03B321-D9CF-CFA1-277B-088BDCB8FA26}"/>
          </ac:spMkLst>
        </pc:spChg>
        <pc:spChg chg="add mod">
          <ac:chgData name="Sean Hickman" userId="e2e43365-07e6-4dbd-ae33-c302c7377f06" providerId="ADAL" clId="{9E5E0626-3D25-41E2-AB35-2827580EE132}" dt="2026-01-12T12:48:42.028" v="255" actId="1076"/>
          <ac:spMkLst>
            <pc:docMk/>
            <pc:sldMk cId="1835091023" sldId="259"/>
            <ac:spMk id="18" creationId="{A8402454-F9EE-D5E9-DD51-1AA3D82D555F}"/>
          </ac:spMkLst>
        </pc:spChg>
        <pc:spChg chg="mod">
          <ac:chgData name="Sean Hickman" userId="e2e43365-07e6-4dbd-ae33-c302c7377f06" providerId="ADAL" clId="{9E5E0626-3D25-41E2-AB35-2827580EE132}" dt="2026-01-12T12:14:52.624" v="59" actId="20577"/>
          <ac:spMkLst>
            <pc:docMk/>
            <pc:sldMk cId="1835091023" sldId="259"/>
            <ac:spMk id="71" creationId="{00000000-0000-0000-0000-000000000000}"/>
          </ac:spMkLst>
        </pc:spChg>
        <pc:spChg chg="mod">
          <ac:chgData name="Sean Hickman" userId="e2e43365-07e6-4dbd-ae33-c302c7377f06" providerId="ADAL" clId="{9E5E0626-3D25-41E2-AB35-2827580EE132}" dt="2026-01-12T12:20:22.738" v="173" actId="20577"/>
          <ac:spMkLst>
            <pc:docMk/>
            <pc:sldMk cId="1835091023" sldId="259"/>
            <ac:spMk id="85" creationId="{00000000-0000-0000-0000-000000000000}"/>
          </ac:spMkLst>
        </pc:spChg>
        <pc:spChg chg="mod">
          <ac:chgData name="Sean Hickman" userId="e2e43365-07e6-4dbd-ae33-c302c7377f06" providerId="ADAL" clId="{9E5E0626-3D25-41E2-AB35-2827580EE132}" dt="2026-01-12T12:20:39.584" v="175" actId="20577"/>
          <ac:spMkLst>
            <pc:docMk/>
            <pc:sldMk cId="1835091023" sldId="259"/>
            <ac:spMk id="91" creationId="{00000000-0000-0000-0000-000000000000}"/>
          </ac:spMkLst>
        </pc:spChg>
        <pc:spChg chg="mod">
          <ac:chgData name="Sean Hickman" userId="e2e43365-07e6-4dbd-ae33-c302c7377f06" providerId="ADAL" clId="{9E5E0626-3D25-41E2-AB35-2827580EE132}" dt="2026-01-12T12:18:56.606" v="159" actId="20577"/>
          <ac:spMkLst>
            <pc:docMk/>
            <pc:sldMk cId="1835091023" sldId="259"/>
            <ac:spMk id="92" creationId="{00000000-0000-0000-0000-000000000000}"/>
          </ac:spMkLst>
        </pc:spChg>
        <pc:spChg chg="mod">
          <ac:chgData name="Sean Hickman" userId="e2e43365-07e6-4dbd-ae33-c302c7377f06" providerId="ADAL" clId="{9E5E0626-3D25-41E2-AB35-2827580EE132}" dt="2026-01-12T12:49:34.797" v="331" actId="20577"/>
          <ac:spMkLst>
            <pc:docMk/>
            <pc:sldMk cId="1835091023" sldId="259"/>
            <ac:spMk id="99" creationId="{762EA965-92AF-4173-A6BE-650E99E12BB6}"/>
          </ac:spMkLst>
        </pc:spChg>
        <pc:spChg chg="mod">
          <ac:chgData name="Sean Hickman" userId="e2e43365-07e6-4dbd-ae33-c302c7377f06" providerId="ADAL" clId="{9E5E0626-3D25-41E2-AB35-2827580EE132}" dt="2026-01-12T12:14:06.409" v="1" actId="20577"/>
          <ac:spMkLst>
            <pc:docMk/>
            <pc:sldMk cId="1835091023" sldId="259"/>
            <ac:spMk id="100" creationId="{BB29F89C-C860-4052-9E19-A59E7F1AE321}"/>
          </ac:spMkLst>
        </pc:spChg>
        <pc:spChg chg="mod">
          <ac:chgData name="Sean Hickman" userId="e2e43365-07e6-4dbd-ae33-c302c7377f06" providerId="ADAL" clId="{9E5E0626-3D25-41E2-AB35-2827580EE132}" dt="2026-01-12T12:17:38.514" v="118" actId="1076"/>
          <ac:spMkLst>
            <pc:docMk/>
            <pc:sldMk cId="1835091023" sldId="259"/>
            <ac:spMk id="102" creationId="{31900018-43C7-423D-896C-869065C199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1A6FD-12A3-4E01-8473-2DF0C9E9BA5A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EE50-75C6-4001-B7DE-F984F11BB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0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7BC5-31DF-4383-8AA8-470391C38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00C8F-BB25-4272-8E3F-427DF4AB4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C158-CFA2-43C1-A0EE-BBFB56DB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43EB5-8ECC-4039-8C2E-6BEE4FAC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5DD94-77AF-4728-A60A-FF6B3465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6FAE-B17F-46D7-A021-C7A46853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7F6C3-F22A-4D73-99EF-5E44467B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0773F-1D1B-4A90-A6BA-A5FD0EFE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FE866-4B6E-4FF6-8926-36D586B9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C5BDB-E5EF-471E-BE25-C9FD525A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3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361BC-BEB0-4FA1-8D25-6BA521F07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C938C-31CA-4D99-9162-FB0B85BC8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1D5F7-E63F-4381-A25F-E7D08A95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9EB36-9A5C-4D89-B8E2-873C16CA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3E2FA-1AA3-424F-95C2-D7FD28A3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3983-A616-48B6-B637-A33A082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BAA8-B760-43CB-B6E2-4DE31987D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4CAB-308C-46E9-8C55-FAB82424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0EF3-D8EE-4CA8-8F83-EECE74F3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24E3-3760-4C53-AB87-2163A02F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5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3E8D-922B-4E1D-8175-C8134C52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D3E5-56BA-479E-A8D1-3CB032B2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E8CD1-CBBB-49FC-8685-F7970B24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43433-9656-48A5-8474-0E2D0734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92ED-CECD-4325-BB95-4B0D80C6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4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DBBA-4F1E-4587-AC17-41E9CEB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BD52-7124-408D-8BD2-6C11BF791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2F131-67F2-4945-904F-8AD19CD8D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B445C-FE0A-489F-AE89-0309E76F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D086-CAF0-4F35-B289-3F449DC4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E2308-7433-449E-A008-EC00EAF7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7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E28A-E5ED-40E2-A22B-D3F7FF16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B11DB-EFD0-4AC0-8836-7BFDA790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FEB7F-657C-4D99-A63D-34A3BF623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791BB-F2D1-4A6B-842D-72139F303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A72F9-5B9D-4918-BA6F-7183BC454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3B3E2-2845-4563-B30C-61D6C191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9DAFE-A895-4F7B-A953-8BA8411F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79B0-80D0-44BC-A8EE-766A8787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F0EA-456D-4AF2-AD87-ABE06DA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CC6B0-190C-4678-925D-D2841ADB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1A21E-902D-4DAF-8C54-1046297E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6A02F-60CA-456E-874A-12D5F7AE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588E6-D4E8-4D1D-B967-30AD22B8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7F34B-EB9F-4D06-B7E3-5D67D834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679E-C0EE-4017-A6A8-93C5BE45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9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8BBD-D603-4E25-9256-B725C04C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AA63-D3E3-4D33-A41C-977806DC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49F7B-93AE-4F6F-9C97-D845DAE5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13AE2-A426-4B7C-9463-CAED1177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12F0D-9D85-40BB-AA71-42728117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170D7-E395-4A2D-8F5B-AF203C5F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3DA6-BC9A-4A40-A249-D315E9AD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6A99E-C991-4FAC-A194-84C7142BE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B6084-650B-4FB4-9B30-19A1EB6A3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9EF9D-375C-4077-868C-80171D66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CC673-2293-49F3-BCB3-B4BC02A4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EBB00-A0C3-4896-8A71-637F4E75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1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6AF8D-36EE-42EA-8D93-71254E0F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78AB7-E5CF-48B6-AE3D-8E745F6D9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FF59-F623-4537-9CD0-84B3946E1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4231-E76A-4627-B539-37D016649D93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B50C-45B4-48C7-983E-5531E6231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2C30D-1CDF-4837-A1A5-8E6C287F3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1AF-5D9D-4D17-82E5-A1589BB5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ed Map of Cornwall – Jessica-Smith-Illustration-Shop">
            <a:extLst>
              <a:ext uri="{FF2B5EF4-FFF2-40B4-BE49-F238E27FC236}">
                <a16:creationId xmlns:a16="http://schemas.microsoft.com/office/drawing/2014/main" id="{FC763D13-2ECD-4599-9A24-2E89A272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6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2" y="-4958375"/>
            <a:ext cx="10253585" cy="1387450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softEdge rad="88900"/>
          </a:effectLst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184" y="894604"/>
            <a:ext cx="4780239" cy="478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77;p13">
            <a:extLst>
              <a:ext uri="{FF2B5EF4-FFF2-40B4-BE49-F238E27FC236}">
                <a16:creationId xmlns:a16="http://schemas.microsoft.com/office/drawing/2014/main" id="{BA4CC741-9F45-44A4-8B55-AA1E117F484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5683" y="453345"/>
            <a:ext cx="1312376" cy="1014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3"/>
          <p:cNvCxnSpPr/>
          <p:nvPr/>
        </p:nvCxnSpPr>
        <p:spPr>
          <a:xfrm rot="5400000" flipH="1">
            <a:off x="1877370" y="3245436"/>
            <a:ext cx="469331" cy="381199"/>
          </a:xfrm>
          <a:prstGeom prst="bentConnector3">
            <a:avLst>
              <a:gd name="adj1" fmla="val 58326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r="30260" b="74123"/>
          <a:stretch/>
        </p:blipFill>
        <p:spPr>
          <a:xfrm rot="10800000" flipH="1">
            <a:off x="3241304" y="5295710"/>
            <a:ext cx="3333808" cy="12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l="18039"/>
          <a:stretch/>
        </p:blipFill>
        <p:spPr>
          <a:xfrm rot="10800000" flipH="1">
            <a:off x="6575113" y="1752415"/>
            <a:ext cx="3917810" cy="478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l="5437" b="80376"/>
          <a:stretch/>
        </p:blipFill>
        <p:spPr>
          <a:xfrm flipH="1">
            <a:off x="6523911" y="814386"/>
            <a:ext cx="4520253" cy="93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8069" y="1088755"/>
            <a:ext cx="1411602" cy="11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1093" y="2830870"/>
            <a:ext cx="1411602" cy="11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8017650" y="3215998"/>
            <a:ext cx="1116657" cy="2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Summer Term</a:t>
            </a:r>
            <a:endParaRPr sz="1155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449438" y="1516500"/>
            <a:ext cx="1116657" cy="2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Autumn Term</a:t>
            </a:r>
            <a:endParaRPr sz="1155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60181" y="5294946"/>
            <a:ext cx="719246" cy="8131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8024517" y="5393545"/>
            <a:ext cx="1116657" cy="2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PSHE</a:t>
            </a: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08767" y="4254639"/>
            <a:ext cx="850530" cy="9633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4070006" y="4282526"/>
            <a:ext cx="1116657" cy="47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School Parliament</a:t>
            </a:r>
            <a:endParaRPr sz="1155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7494" y="2874109"/>
            <a:ext cx="1473041" cy="120058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1657890" y="3094307"/>
            <a:ext cx="1116657" cy="2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British values</a:t>
            </a:r>
            <a:endParaRPr sz="1155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316462" y="2212374"/>
            <a:ext cx="1779538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 dirty="0" err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Geevor</a:t>
            </a:r>
            <a:r>
              <a:rPr lang="en-US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Tin Mine visit linked to study of Rocks in Science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03143" y="1633469"/>
            <a:ext cx="1312388" cy="114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99305" y="1545281"/>
            <a:ext cx="1521333" cy="172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8501008" y="1727128"/>
            <a:ext cx="1116657" cy="47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Relational approach</a:t>
            </a:r>
            <a:endParaRPr sz="1155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102809" y="1769508"/>
            <a:ext cx="1116657" cy="65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Well Being – Zones of Regulation</a:t>
            </a:r>
            <a:endParaRPr sz="1155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5298" y="564808"/>
            <a:ext cx="1620030" cy="10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3850239" y="641846"/>
            <a:ext cx="1116657" cy="47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Wish my </a:t>
            </a:r>
          </a:p>
          <a:p>
            <a:pPr algn="ctr"/>
            <a:r>
              <a:rPr lang="en-GB" sz="115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teacher knew</a:t>
            </a:r>
            <a:endParaRPr sz="1155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5">
            <a:alphaModFix/>
          </a:blip>
          <a:srcRect l="72331" t="76640"/>
          <a:stretch/>
        </p:blipFill>
        <p:spPr>
          <a:xfrm rot="2" flipH="1">
            <a:off x="1890891" y="5655480"/>
            <a:ext cx="1350409" cy="111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9058" y="5113162"/>
            <a:ext cx="1411602" cy="11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2022749" y="5492158"/>
            <a:ext cx="850530" cy="47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r>
              <a:rPr lang="en-GB" sz="1155" dirty="0">
                <a:latin typeface="Permanent Marker"/>
                <a:ea typeface="Permanent Marker"/>
                <a:cs typeface="Permanent Marker"/>
                <a:sym typeface="Permanent Marker"/>
              </a:rPr>
              <a:t>Spring Term</a:t>
            </a:r>
            <a:endParaRPr sz="1155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929476" y="1282438"/>
            <a:ext cx="1374488" cy="592021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Parliament – Introduction and MP’s voted in</a:t>
            </a:r>
            <a:r>
              <a:rPr lang="en-GB" sz="641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.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442231" y="3366097"/>
            <a:ext cx="1521333" cy="473911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BLACK HISTORY MONTH - Art</a:t>
            </a:r>
            <a:endParaRPr sz="1155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150516" y="4399700"/>
            <a:ext cx="1521333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Forest Schools</a:t>
            </a:r>
            <a:endParaRPr sz="1026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646625" y="3972931"/>
            <a:ext cx="1521333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Harvest Assembly</a:t>
            </a:r>
            <a:endParaRPr sz="1026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134652" y="6016081"/>
            <a:ext cx="1521333" cy="592021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World book day and National Story Telling Week activities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9119134" y="5124721"/>
            <a:ext cx="1521333" cy="29617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Walk to school week</a:t>
            </a:r>
          </a:p>
        </p:txBody>
      </p:sp>
      <p:sp>
        <p:nvSpPr>
          <p:cNvPr id="89" name="Google Shape;89;p13"/>
          <p:cNvSpPr txBox="1"/>
          <p:nvPr/>
        </p:nvSpPr>
        <p:spPr>
          <a:xfrm>
            <a:off x="7061512" y="6132373"/>
            <a:ext cx="1521333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 Easter Puppet Show – Easter Story</a:t>
            </a:r>
            <a:endParaRPr sz="1026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326298" y="5655480"/>
            <a:ext cx="1521333" cy="592021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Internet Safety – Day and awareness through curriculum</a:t>
            </a:r>
            <a:endParaRPr sz="1026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293039" y="5355579"/>
            <a:ext cx="1521333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Jackson Foundation Gallery trip linked to Art</a:t>
            </a:r>
          </a:p>
        </p:txBody>
      </p:sp>
      <p:sp>
        <p:nvSpPr>
          <p:cNvPr id="92" name="Google Shape;92;p13"/>
          <p:cNvSpPr txBox="1"/>
          <p:nvPr/>
        </p:nvSpPr>
        <p:spPr>
          <a:xfrm>
            <a:off x="8221763" y="4105079"/>
            <a:ext cx="1521333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Bike-ability</a:t>
            </a:r>
            <a:endParaRPr sz="1026" b="1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8257392" y="4619197"/>
            <a:ext cx="1521333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</a:t>
            </a:r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aster Craft Afternoon – Easter Bonnets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9326291" y="1023451"/>
            <a:ext cx="1521333" cy="276293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Sports day</a:t>
            </a:r>
            <a:endParaRPr sz="1026" b="1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082178" y="3849851"/>
            <a:ext cx="1233179" cy="473911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155" b="1" dirty="0">
                <a:latin typeface="Permanent Marker"/>
                <a:ea typeface="Permanent Marker"/>
                <a:cs typeface="Permanent Marker"/>
                <a:sym typeface="Permanent Marker"/>
              </a:rPr>
              <a:t>Christmas</a:t>
            </a:r>
          </a:p>
          <a:p>
            <a:pPr algn="ctr"/>
            <a:r>
              <a:rPr lang="en-US" sz="1155" b="1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Nativity</a:t>
            </a:r>
            <a:endParaRPr sz="1026" b="1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413983" y="5240686"/>
            <a:ext cx="1521333" cy="276293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Children in need</a:t>
            </a:r>
            <a:endParaRPr sz="1026" b="1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5" name="Google Shape;72;p13">
            <a:extLst>
              <a:ext uri="{FF2B5EF4-FFF2-40B4-BE49-F238E27FC236}">
                <a16:creationId xmlns:a16="http://schemas.microsoft.com/office/drawing/2014/main" id="{29014AAE-C42B-3D16-8124-7085AADBC43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83109" y="2758197"/>
            <a:ext cx="1312388" cy="101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F5928-DBB9-57DC-6857-62C73BEDA8D8}"/>
              </a:ext>
            </a:extLst>
          </p:cNvPr>
          <p:cNvSpPr txBox="1"/>
          <p:nvPr/>
        </p:nvSpPr>
        <p:spPr>
          <a:xfrm>
            <a:off x="5396616" y="2948864"/>
            <a:ext cx="910103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70" dirty="0">
                <a:latin typeface="Permanent Marker" panose="020B0604020202020204" charset="0"/>
              </a:rPr>
              <a:t>ASSEMBLIES</a:t>
            </a:r>
          </a:p>
        </p:txBody>
      </p:sp>
      <p:pic>
        <p:nvPicPr>
          <p:cNvPr id="7" name="Google Shape;73;p13">
            <a:extLst>
              <a:ext uri="{FF2B5EF4-FFF2-40B4-BE49-F238E27FC236}">
                <a16:creationId xmlns:a16="http://schemas.microsoft.com/office/drawing/2014/main" id="{0F38DD11-5F3F-E58B-AD04-7432ED99947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29678" y="474686"/>
            <a:ext cx="1711776" cy="1197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7D4E3-FC34-C676-2AF7-8A69ED26BB69}"/>
              </a:ext>
            </a:extLst>
          </p:cNvPr>
          <p:cNvSpPr txBox="1"/>
          <p:nvPr/>
        </p:nvSpPr>
        <p:spPr>
          <a:xfrm>
            <a:off x="6441611" y="643939"/>
            <a:ext cx="127113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>
                <a:latin typeface="Permanent Marker" panose="020B0604020202020204" charset="0"/>
              </a:rPr>
              <a:t>BALANCED CURRICULUM</a:t>
            </a:r>
          </a:p>
        </p:txBody>
      </p:sp>
      <p:pic>
        <p:nvPicPr>
          <p:cNvPr id="9" name="Google Shape;73;p13">
            <a:extLst>
              <a:ext uri="{FF2B5EF4-FFF2-40B4-BE49-F238E27FC236}">
                <a16:creationId xmlns:a16="http://schemas.microsoft.com/office/drawing/2014/main" id="{95F8F02F-577A-30F6-4585-3ABF4FBC8AD0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27985" y="3762427"/>
            <a:ext cx="1521285" cy="1234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C0946-8A93-A18C-0DB1-BA39AEE99742}"/>
              </a:ext>
            </a:extLst>
          </p:cNvPr>
          <p:cNvSpPr txBox="1"/>
          <p:nvPr/>
        </p:nvSpPr>
        <p:spPr>
          <a:xfrm>
            <a:off x="9911550" y="3931679"/>
            <a:ext cx="957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Permanent Marker" panose="020B0604020202020204" charset="0"/>
              </a:rPr>
              <a:t>A</a:t>
            </a:r>
            <a:r>
              <a:rPr lang="en-GB" sz="1050" b="1" dirty="0" err="1">
                <a:latin typeface="Permanent Marker" panose="020B0604020202020204" charset="0"/>
              </a:rPr>
              <a:t>fter</a:t>
            </a:r>
            <a:r>
              <a:rPr lang="en-GB" sz="1050" b="1" dirty="0">
                <a:latin typeface="Permanent Marker" panose="020B0604020202020204" charset="0"/>
              </a:rPr>
              <a:t> school clubs</a:t>
            </a:r>
          </a:p>
        </p:txBody>
      </p:sp>
      <p:pic>
        <p:nvPicPr>
          <p:cNvPr id="11" name="Google Shape;77;p13">
            <a:extLst>
              <a:ext uri="{FF2B5EF4-FFF2-40B4-BE49-F238E27FC236}">
                <a16:creationId xmlns:a16="http://schemas.microsoft.com/office/drawing/2014/main" id="{898AB94F-5359-CA35-50EE-18F5BEF8321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8770" y="4962082"/>
            <a:ext cx="1312376" cy="10143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B6D58A-7FF2-3870-BF64-6C7F940697DB}"/>
              </a:ext>
            </a:extLst>
          </p:cNvPr>
          <p:cNvSpPr txBox="1"/>
          <p:nvPr/>
        </p:nvSpPr>
        <p:spPr>
          <a:xfrm>
            <a:off x="7941454" y="507993"/>
            <a:ext cx="85104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>
                <a:latin typeface="Permanent Marker" panose="020B0604020202020204" charset="0"/>
              </a:rPr>
              <a:t>Daily Exercise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F4BC65-FC90-4605-8B3D-25820E012A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744" y="521015"/>
            <a:ext cx="2667986" cy="443986"/>
          </a:xfrm>
          <a:prstGeom prst="rect">
            <a:avLst/>
          </a:prstGeom>
        </p:spPr>
      </p:pic>
      <p:sp>
        <p:nvSpPr>
          <p:cNvPr id="100" name="Google Shape;76;p13">
            <a:extLst>
              <a:ext uri="{FF2B5EF4-FFF2-40B4-BE49-F238E27FC236}">
                <a16:creationId xmlns:a16="http://schemas.microsoft.com/office/drawing/2014/main" id="{BB29F89C-C860-4052-9E19-A59E7F1AE321}"/>
              </a:ext>
            </a:extLst>
          </p:cNvPr>
          <p:cNvSpPr txBox="1"/>
          <p:nvPr/>
        </p:nvSpPr>
        <p:spPr>
          <a:xfrm>
            <a:off x="1131393" y="202971"/>
            <a:ext cx="5120162" cy="36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r>
              <a:rPr lang="en-GB" sz="1604" dirty="0">
                <a:latin typeface="Permanent Marker"/>
                <a:ea typeface="Permanent Marker"/>
                <a:cs typeface="Permanent Marker"/>
                <a:sym typeface="Permanent Marker"/>
              </a:rPr>
              <a:t>PERSONAL DEVELOPMENT Road Map - Year 3</a:t>
            </a:r>
            <a:endParaRPr sz="1604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1900018-43C7-423D-896C-869065C19998}"/>
              </a:ext>
            </a:extLst>
          </p:cNvPr>
          <p:cNvSpPr txBox="1"/>
          <p:nvPr/>
        </p:nvSpPr>
        <p:spPr>
          <a:xfrm>
            <a:off x="3434302" y="5131403"/>
            <a:ext cx="88048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5" dirty="0">
                <a:latin typeface="Permanent Marker" panose="020B0604020202020204" charset="0"/>
              </a:rPr>
              <a:t>Swimming</a:t>
            </a:r>
          </a:p>
        </p:txBody>
      </p:sp>
      <p:sp>
        <p:nvSpPr>
          <p:cNvPr id="104" name="Google Shape;85;p13">
            <a:extLst>
              <a:ext uri="{FF2B5EF4-FFF2-40B4-BE49-F238E27FC236}">
                <a16:creationId xmlns:a16="http://schemas.microsoft.com/office/drawing/2014/main" id="{24C7ED1B-9878-4266-A72E-13167C3064D2}"/>
              </a:ext>
            </a:extLst>
          </p:cNvPr>
          <p:cNvSpPr txBox="1"/>
          <p:nvPr/>
        </p:nvSpPr>
        <p:spPr>
          <a:xfrm>
            <a:off x="3374165" y="6082984"/>
            <a:ext cx="1521333" cy="592021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Day of Reflection -  Protected characteristics</a:t>
            </a:r>
            <a:endParaRPr sz="1026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5" name="Google Shape;85;p13">
            <a:extLst>
              <a:ext uri="{FF2B5EF4-FFF2-40B4-BE49-F238E27FC236}">
                <a16:creationId xmlns:a16="http://schemas.microsoft.com/office/drawing/2014/main" id="{4F372C1C-8C8F-4177-AAFB-FBAFF895D1D8}"/>
              </a:ext>
            </a:extLst>
          </p:cNvPr>
          <p:cNvSpPr txBox="1"/>
          <p:nvPr/>
        </p:nvSpPr>
        <p:spPr>
          <a:xfrm>
            <a:off x="6438687" y="3583277"/>
            <a:ext cx="1521333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Day of Reflection – Protected Characteristic</a:t>
            </a:r>
            <a:endParaRPr sz="1026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8" name="Google Shape;89;p13">
            <a:extLst>
              <a:ext uri="{FF2B5EF4-FFF2-40B4-BE49-F238E27FC236}">
                <a16:creationId xmlns:a16="http://schemas.microsoft.com/office/drawing/2014/main" id="{47162779-ACF2-4AE0-A621-3F5EB68A3E2D}"/>
              </a:ext>
            </a:extLst>
          </p:cNvPr>
          <p:cNvSpPr txBox="1"/>
          <p:nvPr/>
        </p:nvSpPr>
        <p:spPr>
          <a:xfrm>
            <a:off x="820559" y="2423756"/>
            <a:ext cx="2374414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 Christmas Puppet Show – Christmas Story</a:t>
            </a:r>
            <a:endParaRPr sz="1026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9" name="Google Shape;89;p13">
            <a:extLst>
              <a:ext uri="{FF2B5EF4-FFF2-40B4-BE49-F238E27FC236}">
                <a16:creationId xmlns:a16="http://schemas.microsoft.com/office/drawing/2014/main" id="{C9A40866-DDD8-47E0-8317-849A6EEAB4AB}"/>
              </a:ext>
            </a:extLst>
          </p:cNvPr>
          <p:cNvSpPr txBox="1"/>
          <p:nvPr/>
        </p:nvSpPr>
        <p:spPr>
          <a:xfrm>
            <a:off x="8988450" y="2683386"/>
            <a:ext cx="1521333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 dirty="0" err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Mazey</a:t>
            </a:r>
            <a:r>
              <a:rPr lang="en-US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Day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1" name="Google Shape;89;p13">
            <a:extLst>
              <a:ext uri="{FF2B5EF4-FFF2-40B4-BE49-F238E27FC236}">
                <a16:creationId xmlns:a16="http://schemas.microsoft.com/office/drawing/2014/main" id="{BD768B38-0F3E-4770-8FD9-C82B54D592BD}"/>
              </a:ext>
            </a:extLst>
          </p:cNvPr>
          <p:cNvSpPr txBox="1"/>
          <p:nvPr/>
        </p:nvSpPr>
        <p:spPr>
          <a:xfrm>
            <a:off x="9835224" y="1516500"/>
            <a:ext cx="1406842" cy="434157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26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Summer Production Whole School</a:t>
            </a:r>
            <a:endParaRPr sz="1026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Google Shape;72;p13">
            <a:extLst>
              <a:ext uri="{FF2B5EF4-FFF2-40B4-BE49-F238E27FC236}">
                <a16:creationId xmlns:a16="http://schemas.microsoft.com/office/drawing/2014/main" id="{030E0CF0-66D8-090B-EE33-3FD61D797B5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3243" y="4018549"/>
            <a:ext cx="1312388" cy="11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19A2ED-7300-E1CE-F341-D9C17D843E7D}"/>
              </a:ext>
            </a:extLst>
          </p:cNvPr>
          <p:cNvSpPr txBox="1"/>
          <p:nvPr/>
        </p:nvSpPr>
        <p:spPr>
          <a:xfrm>
            <a:off x="7377030" y="4147745"/>
            <a:ext cx="816634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50">
                <a:latin typeface="Permanent Marker"/>
              </a:rPr>
              <a:t>Beach School​</a:t>
            </a:r>
            <a:endParaRPr lang="en-US"/>
          </a:p>
        </p:txBody>
      </p:sp>
      <p:sp>
        <p:nvSpPr>
          <p:cNvPr id="13" name="Google Shape;89;p13">
            <a:extLst>
              <a:ext uri="{FF2B5EF4-FFF2-40B4-BE49-F238E27FC236}">
                <a16:creationId xmlns:a16="http://schemas.microsoft.com/office/drawing/2014/main" id="{5CF5D979-6DAA-8FDA-7449-7675CA25625A}"/>
              </a:ext>
            </a:extLst>
          </p:cNvPr>
          <p:cNvSpPr txBox="1"/>
          <p:nvPr/>
        </p:nvSpPr>
        <p:spPr>
          <a:xfrm>
            <a:off x="9620391" y="2173841"/>
            <a:ext cx="1521333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dk1"/>
                </a:solidFill>
                <a:latin typeface="Permanent Marker"/>
                <a:sym typeface="Permanent Marker"/>
              </a:rPr>
              <a:t>RNLI Assembly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5" name="Google Shape;89;p13">
            <a:extLst>
              <a:ext uri="{FF2B5EF4-FFF2-40B4-BE49-F238E27FC236}">
                <a16:creationId xmlns:a16="http://schemas.microsoft.com/office/drawing/2014/main" id="{5C208B2E-1033-7A0E-BAF1-E77C0AC118C7}"/>
              </a:ext>
            </a:extLst>
          </p:cNvPr>
          <p:cNvSpPr txBox="1"/>
          <p:nvPr/>
        </p:nvSpPr>
        <p:spPr>
          <a:xfrm>
            <a:off x="2848654" y="1196179"/>
            <a:ext cx="1521333" cy="426206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US" sz="10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</a:rPr>
              <a:t>Harbour Lights School Event</a:t>
            </a:r>
          </a:p>
        </p:txBody>
      </p:sp>
      <p:sp>
        <p:nvSpPr>
          <p:cNvPr id="99" name="Google Shape;93;p13">
            <a:extLst>
              <a:ext uri="{FF2B5EF4-FFF2-40B4-BE49-F238E27FC236}">
                <a16:creationId xmlns:a16="http://schemas.microsoft.com/office/drawing/2014/main" id="{762EA965-92AF-4173-A6BE-650E99E12BB6}"/>
              </a:ext>
            </a:extLst>
          </p:cNvPr>
          <p:cNvSpPr txBox="1"/>
          <p:nvPr/>
        </p:nvSpPr>
        <p:spPr>
          <a:xfrm>
            <a:off x="6367149" y="2499601"/>
            <a:ext cx="1636351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Cornwall Museum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" name="Google Shape;93;p13">
            <a:extLst>
              <a:ext uri="{FF2B5EF4-FFF2-40B4-BE49-F238E27FC236}">
                <a16:creationId xmlns:a16="http://schemas.microsoft.com/office/drawing/2014/main" id="{F0F8BB8C-746C-38CD-B585-F1893F396593}"/>
              </a:ext>
            </a:extLst>
          </p:cNvPr>
          <p:cNvSpPr txBox="1"/>
          <p:nvPr/>
        </p:nvSpPr>
        <p:spPr>
          <a:xfrm>
            <a:off x="6020508" y="4744471"/>
            <a:ext cx="1636351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Chance to Shine Cricket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6" name="Google Shape;93;p13">
            <a:extLst>
              <a:ext uri="{FF2B5EF4-FFF2-40B4-BE49-F238E27FC236}">
                <a16:creationId xmlns:a16="http://schemas.microsoft.com/office/drawing/2014/main" id="{6FECC75C-65E6-A687-717E-6399DC9F448A}"/>
              </a:ext>
            </a:extLst>
          </p:cNvPr>
          <p:cNvSpPr txBox="1"/>
          <p:nvPr/>
        </p:nvSpPr>
        <p:spPr>
          <a:xfrm>
            <a:off x="7656859" y="1239934"/>
            <a:ext cx="1636351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 err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Penlee</a:t>
            </a:r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Gallery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" name="Google Shape;93;p13">
            <a:extLst>
              <a:ext uri="{FF2B5EF4-FFF2-40B4-BE49-F238E27FC236}">
                <a16:creationId xmlns:a16="http://schemas.microsoft.com/office/drawing/2014/main" id="{1C03B321-D9CF-CFA1-277B-088BDCB8FA26}"/>
              </a:ext>
            </a:extLst>
          </p:cNvPr>
          <p:cNvSpPr txBox="1"/>
          <p:nvPr/>
        </p:nvSpPr>
        <p:spPr>
          <a:xfrm>
            <a:off x="6244742" y="1615073"/>
            <a:ext cx="1636351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Carn Euny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8" name="Google Shape;93;p13">
            <a:extLst>
              <a:ext uri="{FF2B5EF4-FFF2-40B4-BE49-F238E27FC236}">
                <a16:creationId xmlns:a16="http://schemas.microsoft.com/office/drawing/2014/main" id="{A8402454-F9EE-D5E9-DD51-1AA3D82D555F}"/>
              </a:ext>
            </a:extLst>
          </p:cNvPr>
          <p:cNvSpPr txBox="1"/>
          <p:nvPr/>
        </p:nvSpPr>
        <p:spPr>
          <a:xfrm>
            <a:off x="8784037" y="660931"/>
            <a:ext cx="1636351" cy="27629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t" anchorCtr="0">
            <a:spAutoFit/>
          </a:bodyPr>
          <a:lstStyle/>
          <a:p>
            <a:pPr algn="ctr"/>
            <a:r>
              <a:rPr lang="en-GB" sz="1026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Camp Kernow</a:t>
            </a:r>
            <a:endParaRPr sz="1026" b="1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183509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4E77FB750AA4DBD4C1819B013A64E" ma:contentTypeVersion="17" ma:contentTypeDescription="Create a new document." ma:contentTypeScope="" ma:versionID="171d1c0107f57493e3627c2966ade80e">
  <xsd:schema xmlns:xsd="http://www.w3.org/2001/XMLSchema" xmlns:xs="http://www.w3.org/2001/XMLSchema" xmlns:p="http://schemas.microsoft.com/office/2006/metadata/properties" xmlns:ns2="7166f993-20dd-44c7-8a00-376cbe41b92b" xmlns:ns3="9b047bc0-68f4-4f16-a5fd-b4181c243b44" targetNamespace="http://schemas.microsoft.com/office/2006/metadata/properties" ma:root="true" ma:fieldsID="5af7ec23c99bdf318a3fde01e9d19fbf" ns2:_="" ns3:_="">
    <xsd:import namespace="7166f993-20dd-44c7-8a00-376cbe41b92b"/>
    <xsd:import namespace="9b047bc0-68f4-4f16-a5fd-b4181c243b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6f993-20dd-44c7-8a00-376cbe41b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8988f5-c81b-47f9-8fc3-f9742a99b8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23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47bc0-68f4-4f16-a5fd-b4181c243b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9613f97-fc25-4386-9e24-633fb2e3166b}" ma:internalName="TaxCatchAll" ma:showField="CatchAllData" ma:web="9b047bc0-68f4-4f16-a5fd-b4181c243b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66f993-20dd-44c7-8a00-376cbe41b92b">
      <Terms xmlns="http://schemas.microsoft.com/office/infopath/2007/PartnerControls"/>
    </lcf76f155ced4ddcb4097134ff3c332f>
    <TaxCatchAll xmlns="9b047bc0-68f4-4f16-a5fd-b4181c243b44" xsi:nil="true"/>
    <Number xmlns="7166f993-20dd-44c7-8a00-376cbe41b9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56166-2B98-4277-9407-2B671E064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6f993-20dd-44c7-8a00-376cbe41b92b"/>
    <ds:schemaRef ds:uri="9b047bc0-68f4-4f16-a5fd-b4181c243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BD6B06-E0FE-46D1-8750-4F13C9ECFC63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9b047bc0-68f4-4f16-a5fd-b4181c243b44"/>
    <ds:schemaRef ds:uri="http://schemas.microsoft.com/office/infopath/2007/PartnerControls"/>
    <ds:schemaRef ds:uri="http://schemas.openxmlformats.org/package/2006/metadata/core-properties"/>
    <ds:schemaRef ds:uri="7166f993-20dd-44c7-8a00-376cbe41b92b"/>
  </ds:schemaRefs>
</ds:datastoreItem>
</file>

<file path=customXml/itemProps3.xml><?xml version="1.0" encoding="utf-8"?>
<ds:datastoreItem xmlns:ds="http://schemas.openxmlformats.org/officeDocument/2006/customXml" ds:itemID="{86FE435E-1674-44C0-B0A6-FFE1FC08D2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164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Permanent Marker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Squires</dc:creator>
  <cp:lastModifiedBy>Sean Hickman</cp:lastModifiedBy>
  <cp:revision>10</cp:revision>
  <dcterms:created xsi:type="dcterms:W3CDTF">2024-05-08T15:05:44Z</dcterms:created>
  <dcterms:modified xsi:type="dcterms:W3CDTF">2026-01-12T12:49:46Z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0x0101006EE4E77FB750AA4DBD4C1819B013A64E</vt:lpwstr>
  </property>
  <property fmtid="{D5CDD505-2E9C-101B-9397-08002B2CF9AE}" pid="3" name="MediaServiceImageTags">
    <vt:lpwstr/>
  </property>
</Properties>
</file>