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7" r:id="rId2"/>
    <p:sldId id="258" r:id="rId3"/>
    <p:sldId id="262" r:id="rId4"/>
    <p:sldId id="263" r:id="rId5"/>
    <p:sldId id="264" r:id="rId6"/>
    <p:sldId id="266" r:id="rId7"/>
    <p:sldId id="265" r:id="rId8"/>
    <p:sldId id="267" r:id="rId9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E73"/>
    <a:srgbClr val="B49381"/>
    <a:srgbClr val="CD8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4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7EB75-FE2A-A04F-A2C9-18C51E13015A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C28CD-179B-4246-8659-B3D9E2B8D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2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1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9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1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61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3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0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376B-DD5D-4D40-BD70-E4F711980C57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11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B692-2C76-3348-A16E-865EEAA55436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8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2CCB-A6C3-BE46-8079-7D6C1EF49289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129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F505-C9AB-3146-A8FE-E3FC18CD068E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38FA-F95B-054E-BE8D-72A409129234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2F3-EAEE-ED48-9C4E-B4B6B7B47265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9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216C-DC63-0D4D-A16D-6563FD1615A8}" type="datetime1">
              <a:rPr lang="en-GB" smtClean="0"/>
              <a:t>11/01/2022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6C76-8ED4-7D45-A6CE-BC74D793368C}" type="datetime1">
              <a:rPr lang="en-GB" smtClean="0"/>
              <a:t>11/01/2022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DB7D-49CD-5341-8AC6-0E45A3A470E7}" type="datetime1">
              <a:rPr lang="en-GB" smtClean="0"/>
              <a:t>11/01/2022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124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7183-BCE5-A940-96F7-6CB623A602E0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732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CAD9-9D3F-804E-A247-3F518D99BF09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8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7F8630-C1E8-EF4D-963B-3AFBD814E3CB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KS1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Improving key</a:t>
            </a:r>
          </a:p>
          <a:p>
            <a:pPr algn="ctr"/>
            <a:r>
              <a:rPr lang="en-GB" sz="5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GB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skills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3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5"/>
            <a:ext cx="5606511" cy="352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V</a:t>
            </a:r>
            <a:r>
              <a:rPr lang="en-GB" sz="3600" dirty="0"/>
              <a:t>ocabulary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/>
              <a:t>nfer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/>
              <a:t>redict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/>
              <a:t>xplain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R</a:t>
            </a:r>
            <a:r>
              <a:rPr lang="en-GB" sz="3600" dirty="0"/>
              <a:t>etrieve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>
                <a:solidFill>
                  <a:srgbClr val="FF0000"/>
                </a:solidFill>
              </a:rPr>
              <a:t>S</a:t>
            </a:r>
            <a:r>
              <a:rPr lang="en-GB" sz="3600"/>
              <a:t>equence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1067463" y="679055"/>
            <a:ext cx="4465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20598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V</a:t>
            </a:r>
            <a:r>
              <a:rPr lang="en-GB" sz="3600" dirty="0"/>
              <a:t>ocabulary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Draw upon knowledge of vocabulary in order to understand the text.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What does the word </a:t>
            </a:r>
            <a:r>
              <a:rPr lang="mr-IN" dirty="0"/>
              <a:t>………</a:t>
            </a:r>
            <a:r>
              <a:rPr lang="en-GB" dirty="0"/>
              <a:t>. mean in this sentence?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Find and copy a word which means </a:t>
            </a:r>
            <a:r>
              <a:rPr lang="mr-IN" dirty="0"/>
              <a:t>………</a:t>
            </a:r>
            <a:r>
              <a:rPr lang="en-GB" dirty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does this word or phrase tell you about </a:t>
            </a:r>
            <a:r>
              <a:rPr lang="mr-IN" dirty="0"/>
              <a:t>………</a:t>
            </a:r>
            <a:r>
              <a:rPr lang="en-GB" dirty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word in this section do you think is the most important? Why?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of the words best describes the character/setting/mood </a:t>
            </a:r>
            <a:r>
              <a:rPr lang="en-GB" dirty="0" err="1"/>
              <a:t>etc</a:t>
            </a:r>
            <a:r>
              <a:rPr lang="en-GB" dirty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Can you think of any other words the author could have used to describe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Why do you think </a:t>
            </a:r>
            <a:r>
              <a:rPr lang="mr-IN" dirty="0"/>
              <a:t>………</a:t>
            </a:r>
            <a:r>
              <a:rPr lang="en-GB" dirty="0"/>
              <a:t>. is repeated in this section?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GB" sz="4400" b="1">
                <a:solidFill>
                  <a:srgbClr val="FF0000"/>
                </a:solidFill>
              </a:rPr>
              <a:t>V</a:t>
            </a:r>
            <a:r>
              <a:rPr lang="en-GB" sz="3600"/>
              <a:t>ocabulary </a:t>
            </a: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31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/>
              <a:t>nfer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Make inferences from the text.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71488" y="4421315"/>
            <a:ext cx="57368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Why was</a:t>
            </a:r>
            <a:r>
              <a:rPr lang="mr-IN" dirty="0"/>
              <a:t>……</a:t>
            </a:r>
            <a:r>
              <a:rPr lang="en-GB" dirty="0"/>
              <a:t>. feeling</a:t>
            </a:r>
            <a:r>
              <a:rPr lang="mr-IN" dirty="0"/>
              <a:t>……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Why did </a:t>
            </a:r>
            <a:r>
              <a:rPr lang="mr-IN" dirty="0"/>
              <a:t>…………</a:t>
            </a:r>
            <a:r>
              <a:rPr lang="en-GB" dirty="0"/>
              <a:t> happen?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Why did </a:t>
            </a:r>
            <a:r>
              <a:rPr lang="mr-IN" dirty="0"/>
              <a:t>………</a:t>
            </a:r>
            <a:r>
              <a:rPr lang="en-GB" dirty="0"/>
              <a:t>. say </a:t>
            </a:r>
            <a:r>
              <a:rPr lang="mr-IN" dirty="0"/>
              <a:t>………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Can you explain why</a:t>
            </a:r>
            <a:r>
              <a:rPr lang="mr-IN" dirty="0"/>
              <a:t>………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  you think the author intended when they said</a:t>
            </a:r>
            <a:r>
              <a:rPr lang="mr-IN" dirty="0"/>
              <a:t>………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does </a:t>
            </a:r>
            <a:r>
              <a:rPr lang="mr-IN" dirty="0"/>
              <a:t>………</a:t>
            </a:r>
            <a:r>
              <a:rPr lang="en-GB" dirty="0"/>
              <a:t>. make you feel? </a:t>
            </a:r>
          </a:p>
        </p:txBody>
      </p:sp>
    </p:spTree>
    <p:extLst>
      <p:ext uri="{BB962C8B-B14F-4D97-AF65-F5344CB8AC3E}">
        <p14:creationId xmlns:p14="http://schemas.microsoft.com/office/powerpoint/2010/main" val="81025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/>
              <a:t>redict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Predict what you think will happen based on the information that you have been given.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Look at the book cover/blurb </a:t>
            </a:r>
            <a:r>
              <a:rPr lang="mr-IN" dirty="0"/>
              <a:t>–</a:t>
            </a:r>
            <a:r>
              <a:rPr lang="en-GB" dirty="0"/>
              <a:t> what do you think this book will be about?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 you think will happen next?  </a:t>
            </a:r>
            <a:r>
              <a:rPr lang="en-GB"/>
              <a:t>What </a:t>
            </a:r>
            <a:r>
              <a:rPr lang="en-GB" dirty="0"/>
              <a:t>makes you think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does the choice of character or setting affect what will happen next?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is happening?  What do you think happened before?  What do you think will happen after?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 you think the last paragraph suggests will happen next?</a:t>
            </a:r>
          </a:p>
        </p:txBody>
      </p:sp>
    </p:spTree>
    <p:extLst>
      <p:ext uri="{BB962C8B-B14F-4D97-AF65-F5344CB8AC3E}">
        <p14:creationId xmlns:p14="http://schemas.microsoft.com/office/powerpoint/2010/main" val="187095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/>
              <a:t>xplain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Explain your preferences, thoughts and opinions about the text.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Who is your favourite character?  Why?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Why do you think all the main characters are girls in this book?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Would you like to live in this setting?  Why/why not?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Is there anything you would change about this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Do you like this text?  What do you like about it?</a:t>
            </a:r>
          </a:p>
        </p:txBody>
      </p:sp>
    </p:spTree>
    <p:extLst>
      <p:ext uri="{BB962C8B-B14F-4D97-AF65-F5344CB8AC3E}">
        <p14:creationId xmlns:p14="http://schemas.microsoft.com/office/powerpoint/2010/main" val="51343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R</a:t>
            </a:r>
            <a:r>
              <a:rPr lang="en-GB" sz="3600" dirty="0"/>
              <a:t>etrieve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Identify and explain the key features of fiction and non-fiction texts such as: characters, events, titles and information.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What kind of text is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Who did</a:t>
            </a:r>
            <a:r>
              <a:rPr lang="mr-IN" dirty="0"/>
              <a:t>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Where did</a:t>
            </a:r>
            <a:r>
              <a:rPr lang="mr-IN" dirty="0"/>
              <a:t>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When did</a:t>
            </a:r>
            <a:r>
              <a:rPr lang="mr-IN" dirty="0"/>
              <a:t>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happened when</a:t>
            </a:r>
            <a:r>
              <a:rPr lang="mr-IN" dirty="0"/>
              <a:t>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Why did </a:t>
            </a:r>
            <a:r>
              <a:rPr lang="mr-IN" dirty="0"/>
              <a:t>……</a:t>
            </a:r>
            <a:r>
              <a:rPr lang="en-GB" dirty="0"/>
              <a:t>.. happen?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did </a:t>
            </a:r>
            <a:r>
              <a:rPr lang="mr-IN" dirty="0"/>
              <a:t>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many</a:t>
            </a:r>
            <a:r>
              <a:rPr lang="mr-IN" dirty="0"/>
              <a:t>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happened to</a:t>
            </a:r>
            <a:r>
              <a:rPr lang="mr-IN" dirty="0"/>
              <a:t>……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731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49161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S</a:t>
            </a:r>
            <a:r>
              <a:rPr lang="en-GB" sz="3600" dirty="0"/>
              <a:t>equence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Sequence the key events in the story.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341257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Can you number these events 1-5 in the order that they happened?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happened after </a:t>
            </a:r>
            <a:r>
              <a:rPr lang="mr-IN" dirty="0"/>
              <a:t>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was the first thing that happened in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Can you summarise in a sentence the opening/middle/end of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In what order do these chapter headings come in the story?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64490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280</TotalTime>
  <Words>575</Words>
  <Application>Microsoft Office PowerPoint</Application>
  <PresentationFormat>A4 Paper (210x297 mm)</PresentationFormat>
  <Paragraphs>88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Wingdings 2</vt:lpstr>
      <vt:lpstr>HDOfficeLightV0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Jo Fitzgerald</cp:lastModifiedBy>
  <cp:revision>29</cp:revision>
  <cp:lastPrinted>2017-08-12T12:08:00Z</cp:lastPrinted>
  <dcterms:created xsi:type="dcterms:W3CDTF">2015-12-29T20:53:34Z</dcterms:created>
  <dcterms:modified xsi:type="dcterms:W3CDTF">2022-01-11T15:23:42Z</dcterms:modified>
</cp:coreProperties>
</file>