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4" autoAdjust="0"/>
    <p:restoredTop sz="79198" autoAdjust="0"/>
  </p:normalViewPr>
  <p:slideViewPr>
    <p:cSldViewPr snapToGrid="0" snapToObjects="1">
      <p:cViewPr varScale="1">
        <p:scale>
          <a:sx n="86" d="100"/>
          <a:sy n="86" d="100"/>
        </p:scale>
        <p:origin x="840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r>
              <a:rPr lang="en-GB" sz="3600" b="1" dirty="0">
                <a:solidFill>
                  <a:srgbClr val="5E247E"/>
                </a:solidFill>
              </a:rPr>
              <a:t/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</a:t>
            </a:r>
            <a:r>
              <a:rPr lang="en-GB" sz="2000" b="1" dirty="0" smtClean="0"/>
              <a:t>Department for Education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xmlns="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xmlns="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xmlns="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xmlns="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xmlns="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xmlns="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xmlns="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xmlns="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1007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Hudson, Emma</cp:lastModifiedBy>
  <cp:revision>114</cp:revision>
  <dcterms:created xsi:type="dcterms:W3CDTF">2017-04-18T10:43:24Z</dcterms:created>
  <dcterms:modified xsi:type="dcterms:W3CDTF">2019-11-06T16:48:57Z</dcterms:modified>
  <cp:category/>
</cp:coreProperties>
</file>